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Engineering Thermodynamics(27131)</a:t>
            </a:r>
            <a:endParaRPr lang="en-US" sz="1400"/>
          </a:p>
        </p:txBody>
      </p:sp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1201738"/>
            <a:ext cx="8080375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571500" y="304800"/>
            <a:ext cx="751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Heat Engine Operation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Engineering Thermodynamics(27131)</a:t>
            </a:r>
            <a:endParaRPr lang="en-US" sz="1400" dirty="0"/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55713"/>
            <a:ext cx="8297863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571500" y="304800"/>
            <a:ext cx="751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Carnot Cycle - Ideal Heat Engine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Engineering Thermodynamics(27131)</a:t>
            </a:r>
            <a:endParaRPr lang="en-US" sz="1400"/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571500" y="304800"/>
            <a:ext cx="751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Carnot Cycle - Ideal Heat Engine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3200400" y="2781300"/>
            <a:ext cx="23241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             T</a:t>
            </a:r>
            <a:r>
              <a:rPr lang="en-US" sz="2400" baseline="-25000">
                <a:latin typeface="Times New Roman" pitchFamily="18" charset="0"/>
              </a:rPr>
              <a:t>L</a:t>
            </a:r>
            <a:endParaRPr lang="en-US" sz="2400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ή = 1 - ---------</a:t>
            </a:r>
          </a:p>
          <a:p>
            <a:r>
              <a:rPr lang="en-US" sz="2400">
                <a:latin typeface="Times New Roman" pitchFamily="18" charset="0"/>
              </a:rPr>
              <a:t>                T</a:t>
            </a:r>
            <a:r>
              <a:rPr lang="en-US" sz="2400" baseline="-25000">
                <a:latin typeface="Times New Roman" pitchFamily="18" charset="0"/>
              </a:rPr>
              <a:t>H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2819400" y="17653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Process efficiency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1092200" y="4584700"/>
            <a:ext cx="7404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5000"/>
              </a:spcBef>
            </a:pPr>
            <a:r>
              <a:rPr lang="en-US" sz="2400">
                <a:latin typeface="Times New Roman" pitchFamily="18" charset="0"/>
              </a:rPr>
              <a:t>No heat engine can run at 100% efficiency. Therefore T</a:t>
            </a:r>
            <a:r>
              <a:rPr lang="en-US" sz="2400" baseline="-25000">
                <a:latin typeface="Times New Roman" pitchFamily="18" charset="0"/>
              </a:rPr>
              <a:t>L</a:t>
            </a:r>
            <a:r>
              <a:rPr lang="en-US" sz="2400">
                <a:latin typeface="Times New Roman" pitchFamily="18" charset="0"/>
              </a:rPr>
              <a:t> can never be zero. Hence absolute zero is unattainable.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Engineering Thermodynamics(27131)</a:t>
            </a:r>
            <a:endParaRPr lang="en-US" sz="1400" dirty="0"/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520700" y="2044700"/>
            <a:ext cx="82677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2400"/>
              <a:t>   </a:t>
            </a:r>
            <a:r>
              <a:rPr lang="en-US" sz="2400">
                <a:latin typeface="Times New Roman" pitchFamily="18" charset="0"/>
              </a:rPr>
              <a:t>1. </a:t>
            </a:r>
            <a:r>
              <a:rPr lang="en-US" sz="2400" b="1">
                <a:latin typeface="Times New Roman" pitchFamily="18" charset="0"/>
              </a:rPr>
              <a:t>You cannot win</a:t>
            </a:r>
            <a:r>
              <a:rPr lang="en-US" sz="2400">
                <a:latin typeface="Times New Roman" pitchFamily="18" charset="0"/>
              </a:rPr>
              <a:t> (that is, you cannot get something for nothing, because matter and energy are conserved).</a:t>
            </a:r>
          </a:p>
          <a:p>
            <a:pPr marL="571500" indent="-571500"/>
            <a:endParaRPr lang="en-US" sz="2400">
              <a:latin typeface="Times New Roman" pitchFamily="18" charset="0"/>
            </a:endParaRPr>
          </a:p>
          <a:p>
            <a:pPr marL="571500" indent="-571500"/>
            <a:r>
              <a:rPr lang="en-US" sz="2400">
                <a:latin typeface="Times New Roman" pitchFamily="18" charset="0"/>
              </a:rPr>
              <a:t>   2. </a:t>
            </a:r>
            <a:r>
              <a:rPr lang="en-US" sz="2400" b="1">
                <a:latin typeface="Times New Roman" pitchFamily="18" charset="0"/>
              </a:rPr>
              <a:t>You cannot break even</a:t>
            </a:r>
            <a:r>
              <a:rPr lang="en-US" sz="2400">
                <a:latin typeface="Times New Roman" pitchFamily="18" charset="0"/>
              </a:rPr>
              <a:t> (you cannot return to the same energy state, because there is always an increase in disorder; entropy always increases).</a:t>
            </a:r>
          </a:p>
          <a:p>
            <a:pPr marL="571500" indent="-571500"/>
            <a:endParaRPr lang="en-US" sz="2400">
              <a:latin typeface="Times New Roman" pitchFamily="18" charset="0"/>
            </a:endParaRPr>
          </a:p>
          <a:p>
            <a:pPr marL="571500" indent="-571500"/>
            <a:r>
              <a:rPr lang="en-US" sz="2400">
                <a:latin typeface="Times New Roman" pitchFamily="18" charset="0"/>
              </a:rPr>
              <a:t>   3. </a:t>
            </a:r>
            <a:r>
              <a:rPr lang="en-US" sz="2400" b="1">
                <a:latin typeface="Times New Roman" pitchFamily="18" charset="0"/>
              </a:rPr>
              <a:t>You cannot get out of the game</a:t>
            </a:r>
            <a:r>
              <a:rPr lang="en-US" sz="2400">
                <a:latin typeface="Times New Roman" pitchFamily="18" charset="0"/>
              </a:rPr>
              <a:t> (because absolute zero is unattainable).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9396" name="Text Box 3"/>
          <p:cNvSpPr txBox="1">
            <a:spLocks noChangeArrowheads="1"/>
          </p:cNvSpPr>
          <p:nvPr/>
        </p:nvSpPr>
        <p:spPr bwMode="auto">
          <a:xfrm>
            <a:off x="495300" y="393700"/>
            <a:ext cx="8204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The British scientist and author C.P. Snow had an excellent way of remembering the three laws: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SPIPC</dc:creator>
  <cp:lastModifiedBy>SPIPC</cp:lastModifiedBy>
  <cp:revision>1</cp:revision>
  <dcterms:created xsi:type="dcterms:W3CDTF">2006-08-16T00:00:00Z</dcterms:created>
  <dcterms:modified xsi:type="dcterms:W3CDTF">2023-11-08T12:12:50Z</dcterms:modified>
</cp:coreProperties>
</file>